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ENSEÑANZA DE CONCEPTOS MEDIANTE LA AUDICIÓN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1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8039" y="1365159"/>
            <a:ext cx="8683581" cy="3076763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s-MX" sz="4800" dirty="0" smtClean="0"/>
              <a:t>Escuchar diferentes sonidos.</a:t>
            </a:r>
          </a:p>
          <a:p>
            <a:pPr marL="914400" indent="-914400">
              <a:buFont typeface="+mj-lt"/>
              <a:buAutoNum type="arabicPeriod"/>
            </a:pPr>
            <a:r>
              <a:rPr lang="es-MX" sz="4800" dirty="0"/>
              <a:t> C</a:t>
            </a:r>
            <a:r>
              <a:rPr lang="es-MX" sz="4800" dirty="0" smtClean="0"/>
              <a:t>uestionar y hacer una lista de lo que se escucho.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20329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52343"/>
              </p:ext>
            </p:extLst>
          </p:nvPr>
        </p:nvGraphicFramePr>
        <p:xfrm>
          <a:off x="0" y="1"/>
          <a:ext cx="12192000" cy="10951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131"/>
                <a:gridCol w="6280596"/>
                <a:gridCol w="3125273"/>
              </a:tblGrid>
              <a:tr h="435433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CONCEPTO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SINÓNIMOS</a:t>
                      </a:r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mtClean="0"/>
                        <a:t>LISTA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26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MX" dirty="0" smtClean="0"/>
                        <a:t>TONO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r>
                        <a:rPr lang="es-MX" dirty="0" smtClean="0"/>
                        <a:t>Llamador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Fuerza </a:t>
                      </a:r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Modulación</a:t>
                      </a:r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Entonación</a:t>
                      </a:r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Voz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Pronunciación</a:t>
                      </a:r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Sonido</a:t>
                      </a:r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Resonancia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Vigor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Avisador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Poder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Energía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0475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MX" dirty="0" smtClean="0"/>
                        <a:t>TIMBRE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660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MX" dirty="0" smtClean="0"/>
                        <a:t>INTENSIDAD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0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94</TotalTime>
  <Words>40</Words>
  <Application>Microsoft Office PowerPoint</Application>
  <PresentationFormat>Personalizado</PresentationFormat>
  <Paragraphs>45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Integral</vt:lpstr>
      <vt:lpstr>ENSEÑANZA DE CONCEPTOS MEDIANTE LA AUDICIÓN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ENSEÑANZA DE CONCEPTOS MEDIANTE LA AUDICIÓN</dc:title>
  <dc:creator>Gerardo</dc:creator>
  <cp:lastModifiedBy>ADMIN</cp:lastModifiedBy>
  <cp:revision>7</cp:revision>
  <dcterms:created xsi:type="dcterms:W3CDTF">2015-05-08T17:42:37Z</dcterms:created>
  <dcterms:modified xsi:type="dcterms:W3CDTF">2015-06-28T13:33:02Z</dcterms:modified>
</cp:coreProperties>
</file>